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438" r:id="rId3"/>
    <p:sldId id="439" r:id="rId4"/>
    <p:sldId id="440" r:id="rId5"/>
    <p:sldId id="441" r:id="rId6"/>
    <p:sldId id="442" r:id="rId7"/>
    <p:sldId id="485" r:id="rId8"/>
    <p:sldId id="486" r:id="rId9"/>
    <p:sldId id="445" r:id="rId10"/>
    <p:sldId id="446" r:id="rId11"/>
    <p:sldId id="447" r:id="rId12"/>
    <p:sldId id="448" r:id="rId13"/>
    <p:sldId id="449" r:id="rId14"/>
    <p:sldId id="468" r:id="rId15"/>
    <p:sldId id="487" r:id="rId16"/>
    <p:sldId id="488" r:id="rId17"/>
    <p:sldId id="489" r:id="rId18"/>
    <p:sldId id="469" r:id="rId19"/>
    <p:sldId id="470" r:id="rId20"/>
    <p:sldId id="274" r:id="rId21"/>
    <p:sldId id="443" r:id="rId22"/>
    <p:sldId id="413" r:id="rId23"/>
    <p:sldId id="416" r:id="rId24"/>
    <p:sldId id="418" r:id="rId25"/>
    <p:sldId id="364" r:id="rId26"/>
    <p:sldId id="379" r:id="rId27"/>
    <p:sldId id="471" r:id="rId28"/>
    <p:sldId id="483" r:id="rId29"/>
    <p:sldId id="484" r:id="rId30"/>
    <p:sldId id="383" r:id="rId31"/>
    <p:sldId id="490" r:id="rId32"/>
    <p:sldId id="428" r:id="rId33"/>
    <p:sldId id="385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1DED43-4240-4AD9-A926-9AC42E102412}" v="3" dt="2025-12-11T12:45:00.2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D19B0319-1D30-4478-91F6-15B83627BB54}">
      <dgm:prSet phldrT="[Text]" custT="1"/>
      <dgm:spPr/>
      <dgm:t>
        <a:bodyPr/>
        <a:lstStyle/>
        <a:p>
          <a:r>
            <a:rPr lang="en-GB" sz="1400" dirty="0"/>
            <a:t>Doing words</a:t>
          </a:r>
        </a:p>
      </dgm:t>
    </dgm:pt>
    <dgm:pt modelId="{65A2481F-9D84-47CA-923A-7D943507592B}" type="parTrans" cxnId="{ECBD7E99-5C37-4354-87EA-81DB40DDE1FD}">
      <dgm:prSet/>
      <dgm:spPr/>
      <dgm:t>
        <a:bodyPr/>
        <a:lstStyle/>
        <a:p>
          <a:endParaRPr lang="en-GB"/>
        </a:p>
      </dgm:t>
    </dgm:pt>
    <dgm:pt modelId="{F64110A2-4EAA-4263-8FBF-3F242E239D34}" type="sibTrans" cxnId="{ECBD7E99-5C37-4354-87EA-81DB40DDE1FD}">
      <dgm:prSet/>
      <dgm:spPr/>
      <dgm:t>
        <a:bodyPr/>
        <a:lstStyle/>
        <a:p>
          <a:endParaRPr lang="en-GB"/>
        </a:p>
      </dgm:t>
    </dgm:pt>
    <dgm:pt modelId="{D4063E23-EAF1-49AB-B092-24AD3E9EB80A}">
      <dgm:prSet phldrT="[Text]" custT="1"/>
      <dgm:spPr/>
      <dgm:t>
        <a:bodyPr/>
        <a:lstStyle/>
        <a:p>
          <a:r>
            <a:rPr lang="en-GB" sz="1400" dirty="0"/>
            <a:t>Being words</a:t>
          </a:r>
        </a:p>
      </dgm:t>
    </dgm:pt>
    <dgm:pt modelId="{A459EE49-B66C-4C24-AF04-16EA8F1131D0}" type="parTrans" cxnId="{4A6CD288-2AED-41B4-AAB0-DF274B406E51}">
      <dgm:prSet/>
      <dgm:spPr/>
      <dgm:t>
        <a:bodyPr/>
        <a:lstStyle/>
        <a:p>
          <a:endParaRPr lang="en-GB"/>
        </a:p>
      </dgm:t>
    </dgm:pt>
    <dgm:pt modelId="{AD4DF221-C512-4C7C-BF4B-5A065AAF7E2E}" type="sibTrans" cxnId="{4A6CD288-2AED-41B4-AAB0-DF274B406E5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B85FA28-91DB-4832-9349-98EDB06B9E7F}" type="pres">
      <dgm:prSet presAssocID="{65A2481F-9D84-47CA-923A-7D943507592B}" presName="Name19" presStyleLbl="parChTrans1D3" presStyleIdx="0" presStyleCnt="2"/>
      <dgm:spPr/>
    </dgm:pt>
    <dgm:pt modelId="{F10B910B-A8C3-439F-81A7-FF1F56349E2C}" type="pres">
      <dgm:prSet presAssocID="{D19B0319-1D30-4478-91F6-15B83627BB54}" presName="Name21" presStyleCnt="0"/>
      <dgm:spPr/>
    </dgm:pt>
    <dgm:pt modelId="{9287D13F-C131-44C1-B068-65BDFC13AFD5}" type="pres">
      <dgm:prSet presAssocID="{D19B0319-1D30-4478-91F6-15B83627BB54}" presName="level2Shape" presStyleLbl="node3" presStyleIdx="0" presStyleCnt="2"/>
      <dgm:spPr/>
    </dgm:pt>
    <dgm:pt modelId="{49E6BC9F-F06D-4CF1-9124-4BC9618F4D0A}" type="pres">
      <dgm:prSet presAssocID="{D19B0319-1D30-4478-91F6-15B83627BB54}" presName="hierChild3" presStyleCnt="0"/>
      <dgm:spPr/>
    </dgm:pt>
    <dgm:pt modelId="{8FF1828D-241F-4191-9691-B64F19FE389B}" type="pres">
      <dgm:prSet presAssocID="{A459EE49-B66C-4C24-AF04-16EA8F1131D0}" presName="Name19" presStyleLbl="parChTrans1D3" presStyleIdx="1" presStyleCnt="2"/>
      <dgm:spPr/>
    </dgm:pt>
    <dgm:pt modelId="{54BC0575-71A1-4BCE-8416-E17845131431}" type="pres">
      <dgm:prSet presAssocID="{D4063E23-EAF1-49AB-B092-24AD3E9EB80A}" presName="Name21" presStyleCnt="0"/>
      <dgm:spPr/>
    </dgm:pt>
    <dgm:pt modelId="{113CB435-5817-4ADA-94C6-054F8D22EB67}" type="pres">
      <dgm:prSet presAssocID="{D4063E23-EAF1-49AB-B092-24AD3E9EB80A}" presName="level2Shape" presStyleLbl="node3" presStyleIdx="1" presStyleCnt="2"/>
      <dgm:spPr/>
    </dgm:pt>
    <dgm:pt modelId="{D4B23021-1E4F-4097-B13B-6007EC6B41C5}" type="pres">
      <dgm:prSet presAssocID="{D4063E23-EAF1-49AB-B092-24AD3E9EB80A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FC77C55-9C87-42D2-8132-6163FDA54924}" type="presOf" srcId="{65A2481F-9D84-47CA-923A-7D943507592B}" destId="{FB85FA28-91DB-4832-9349-98EDB06B9E7F}" srcOrd="0" destOrd="0" presId="urn:microsoft.com/office/officeart/2005/8/layout/hierarchy6"/>
    <dgm:cxn modelId="{62642659-35A4-486A-8520-7B30989DF222}" type="presOf" srcId="{D4063E23-EAF1-49AB-B092-24AD3E9EB80A}" destId="{113CB435-5817-4ADA-94C6-054F8D22EB6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A6CD288-2AED-41B4-AAB0-DF274B406E51}" srcId="{EBA8B7DB-6598-4380-B1E1-363E74D81801}" destId="{D4063E23-EAF1-49AB-B092-24AD3E9EB80A}" srcOrd="1" destOrd="0" parTransId="{A459EE49-B66C-4C24-AF04-16EA8F1131D0}" sibTransId="{AD4DF221-C512-4C7C-BF4B-5A065AAF7E2E}"/>
    <dgm:cxn modelId="{ECBD7E99-5C37-4354-87EA-81DB40DDE1FD}" srcId="{EBA8B7DB-6598-4380-B1E1-363E74D81801}" destId="{D19B0319-1D30-4478-91F6-15B83627BB54}" srcOrd="0" destOrd="0" parTransId="{65A2481F-9D84-47CA-923A-7D943507592B}" sibTransId="{F64110A2-4EAA-4263-8FBF-3F242E239D34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F75AE6-D062-43D9-A109-0532EB0963F5}" type="presOf" srcId="{D19B0319-1D30-4478-91F6-15B83627BB54}" destId="{9287D13F-C131-44C1-B068-65BDFC13AFD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41E7FD-B999-4A0E-8B76-16EFFB81F1D4}" type="presOf" srcId="{A459EE49-B66C-4C24-AF04-16EA8F1131D0}" destId="{8FF1828D-241F-4191-9691-B64F19FE38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593B1E9-FB5F-4EDB-B78F-C2F0279EBBE9}" type="presParOf" srcId="{F965F83D-9EC5-422A-AC7F-21013E865C34}" destId="{FB85FA28-91DB-4832-9349-98EDB06B9E7F}" srcOrd="0" destOrd="0" presId="urn:microsoft.com/office/officeart/2005/8/layout/hierarchy6"/>
    <dgm:cxn modelId="{8F1BBE64-EC54-4B7F-8D30-E7B05969DED8}" type="presParOf" srcId="{F965F83D-9EC5-422A-AC7F-21013E865C34}" destId="{F10B910B-A8C3-439F-81A7-FF1F56349E2C}" srcOrd="1" destOrd="0" presId="urn:microsoft.com/office/officeart/2005/8/layout/hierarchy6"/>
    <dgm:cxn modelId="{E38EDC23-4B8B-4387-91B0-FD76F17D5B91}" type="presParOf" srcId="{F10B910B-A8C3-439F-81A7-FF1F56349E2C}" destId="{9287D13F-C131-44C1-B068-65BDFC13AFD5}" srcOrd="0" destOrd="0" presId="urn:microsoft.com/office/officeart/2005/8/layout/hierarchy6"/>
    <dgm:cxn modelId="{3EED8B27-411D-4257-89F5-6E38D62C7177}" type="presParOf" srcId="{F10B910B-A8C3-439F-81A7-FF1F56349E2C}" destId="{49E6BC9F-F06D-4CF1-9124-4BC9618F4D0A}" srcOrd="1" destOrd="0" presId="urn:microsoft.com/office/officeart/2005/8/layout/hierarchy6"/>
    <dgm:cxn modelId="{46F39FDB-BA12-4F2C-9C04-D55469F14085}" type="presParOf" srcId="{F965F83D-9EC5-422A-AC7F-21013E865C34}" destId="{8FF1828D-241F-4191-9691-B64F19FE389B}" srcOrd="2" destOrd="0" presId="urn:microsoft.com/office/officeart/2005/8/layout/hierarchy6"/>
    <dgm:cxn modelId="{2CD6B43F-2831-4501-95E1-403D5B0E223A}" type="presParOf" srcId="{F965F83D-9EC5-422A-AC7F-21013E865C34}" destId="{54BC0575-71A1-4BCE-8416-E17845131431}" srcOrd="3" destOrd="0" presId="urn:microsoft.com/office/officeart/2005/8/layout/hierarchy6"/>
    <dgm:cxn modelId="{EB8ABA76-DADC-4F5F-9983-B010B71F81D6}" type="presParOf" srcId="{54BC0575-71A1-4BCE-8416-E17845131431}" destId="{113CB435-5817-4ADA-94C6-054F8D22EB67}" srcOrd="0" destOrd="0" presId="urn:microsoft.com/office/officeart/2005/8/layout/hierarchy6"/>
    <dgm:cxn modelId="{E32B49AC-2A8B-4D0C-A133-2A11126FEF22}" type="presParOf" srcId="{54BC0575-71A1-4BCE-8416-E17845131431}" destId="{D4B23021-1E4F-4097-B13B-6007EC6B41C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165921" y="1465922"/>
        <a:ext cx="1291193" cy="843304"/>
      </dsp:txXfrm>
    </dsp:sp>
    <dsp:sp modelId="{FB85FA28-91DB-4832-9349-98EDB06B9E7F}">
      <dsp:nvSpPr>
        <dsp:cNvPr id="0" name=""/>
        <dsp:cNvSpPr/>
      </dsp:nvSpPr>
      <dsp:spPr>
        <a:xfrm>
          <a:off x="3938136" y="2335463"/>
          <a:ext cx="873382" cy="358310"/>
        </a:xfrm>
        <a:custGeom>
          <a:avLst/>
          <a:gdLst/>
          <a:ahLst/>
          <a:cxnLst/>
          <a:rect l="0" t="0" r="0" b="0"/>
          <a:pathLst>
            <a:path>
              <a:moveTo>
                <a:pt x="873382" y="0"/>
              </a:moveTo>
              <a:lnTo>
                <a:pt x="873382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7D13F-C131-44C1-B068-65BDFC13AFD5}">
      <dsp:nvSpPr>
        <dsp:cNvPr id="0" name=""/>
        <dsp:cNvSpPr/>
      </dsp:nvSpPr>
      <dsp:spPr>
        <a:xfrm>
          <a:off x="3266303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words</a:t>
          </a:r>
        </a:p>
      </dsp:txBody>
      <dsp:txXfrm>
        <a:off x="3292539" y="2720010"/>
        <a:ext cx="1291193" cy="843304"/>
      </dsp:txXfrm>
    </dsp:sp>
    <dsp:sp modelId="{8FF1828D-241F-4191-9691-B64F19FE389B}">
      <dsp:nvSpPr>
        <dsp:cNvPr id="0" name=""/>
        <dsp:cNvSpPr/>
      </dsp:nvSpPr>
      <dsp:spPr>
        <a:xfrm>
          <a:off x="4811518" y="2335463"/>
          <a:ext cx="873382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873382" y="179155"/>
              </a:lnTo>
              <a:lnTo>
                <a:pt x="873382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B435-5817-4ADA-94C6-054F8D22EB67}">
      <dsp:nvSpPr>
        <dsp:cNvPr id="0" name=""/>
        <dsp:cNvSpPr/>
      </dsp:nvSpPr>
      <dsp:spPr>
        <a:xfrm>
          <a:off x="5013068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Being words</a:t>
          </a:r>
        </a:p>
      </dsp:txBody>
      <dsp:txXfrm>
        <a:off x="5039304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6.png"/><Relationship Id="rId9" Type="http://schemas.microsoft.com/office/2007/relationships/diagramDrawing" Target="../diagrams/drawing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6.png"/><Relationship Id="rId9" Type="http://schemas.microsoft.com/office/2007/relationships/diagramDrawing" Target="../diagrams/drawing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DEB84-DE53-F4E9-021E-4B3E21C24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5FF72-F50C-D072-5FAA-05676C904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52E2D4-B091-FF5C-24D4-594813B13D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921E2F-6DFD-7C94-35C7-0FE1006125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B2CC6D-EC0E-0855-1A44-35B395E5E56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BF599A3-A361-038F-5EC5-7300A6C5A6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40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39996-B294-AECD-F23E-749BA2D1F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51BA3A9-C023-1EF2-7376-0F20405F5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BAFF97-42AA-253D-EF6F-783F569E74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5630CA-07B1-0791-0A8A-CA959A6305B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AB9AA3-3732-1047-8174-F20FC949350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3E4EB-EF52-A06E-3661-3B9A255F93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120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E9E40-AD78-A825-31B7-207C698C2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0C29376-ABAC-DB02-464A-C2B41A1D9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BF74F6-8E9B-4807-741E-FB49EA9931C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0DD459-EEB3-C426-9AA7-C3C3A02DEF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7DC341-64E2-96B3-A16C-30E2CB34140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C06C73-FA8B-579D-9270-CE7451C139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691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CE2FD-6EA6-7EFE-686D-0ADC0C415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FA9DF6-4B21-EA01-292E-ABC61FA26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AEC973-303D-2B4B-C59B-202A152EF8F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4E1D68-A376-02B0-DC00-254CC02103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39A8A2-5D34-10B4-D380-4A014C0CFAD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5D1F-47E7-A18D-844D-4DA9C1688CB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606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483789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143750" y="3705512"/>
            <a:ext cx="1605128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21260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22180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98682" y="3714702"/>
            <a:ext cx="1148759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15880" y="3844233"/>
            <a:ext cx="1573504" cy="691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717305" y="3844233"/>
            <a:ext cx="1152525" cy="962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28917" y="3851578"/>
            <a:ext cx="1533526" cy="6366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71084" y="3851578"/>
            <a:ext cx="1152525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58518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857428" y="444723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“heavy”?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80791" y="53699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53030" y="445675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807664" y="260211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spot a green alien.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Words/Verbs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12857"/>
              </p:ext>
            </p:extLst>
          </p:nvPr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69378"/>
              </p:ext>
            </p:extLst>
          </p:nvPr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43885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2746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shouts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when angry.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“shouts”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kicks a ball.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went out!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table is clean.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girl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80085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went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out!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table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clean.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E494D9-7B56-F15B-70CE-D0DE593FDAEE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Sometimes to help us spot verbs in a sentence, we can think of them as either “being words” or “doing words”.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9777735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41073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0BB43-9054-EC55-0A3D-BBD509442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84B7507-B533-15B2-99B3-B28A3B2B1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00FF8AB-C55D-952A-0E1C-134DF4EFE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2AC073-C943-48A4-AEE1-DC0E2D9167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8D2FDA-963B-A0D3-D270-A4383C3746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325F6A-6248-04AF-5312-B07D5638CB41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Sometimes to help us spot verbs in a sentence, we can think of them as either “being words” or “doing words”.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5B8CFA77-04B0-938D-EF18-F93BF3ED7186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89755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04F45-40BE-B23B-820C-E67842797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78AA375-B359-B97A-7302-01ABBBF86C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E07D219-78FB-DF4E-6BCE-7AD73BA8AB45}"/>
              </a:ext>
            </a:extLst>
          </p:cNvPr>
          <p:cNvSpPr txBox="1">
            <a:spLocks/>
          </p:cNvSpPr>
          <p:nvPr/>
        </p:nvSpPr>
        <p:spPr>
          <a:xfrm>
            <a:off x="438455" y="417468"/>
            <a:ext cx="11497109" cy="131508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Being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 tell us what someone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feels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not what they’re doing.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70C3F2-180F-9758-817A-15F041200DD8}"/>
              </a:ext>
            </a:extLst>
          </p:cNvPr>
          <p:cNvSpPr txBox="1">
            <a:spLocks/>
          </p:cNvSpPr>
          <p:nvPr/>
        </p:nvSpPr>
        <p:spPr>
          <a:xfrm>
            <a:off x="486799" y="5760232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don’t act these out. They just help us say what someone is like.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659BF0-E4F5-F360-1663-ECC3485D1011}"/>
              </a:ext>
            </a:extLst>
          </p:cNvPr>
          <p:cNvSpPr txBox="1">
            <a:spLocks/>
          </p:cNvSpPr>
          <p:nvPr/>
        </p:nvSpPr>
        <p:spPr>
          <a:xfrm>
            <a:off x="438454" y="1937937"/>
            <a:ext cx="11400419" cy="84228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 like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calm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characters who just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exist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B6D238-4AE5-5209-35CA-54674028F708}"/>
              </a:ext>
            </a:extLst>
          </p:cNvPr>
          <p:cNvSpPr txBox="1">
            <a:spLocks/>
          </p:cNvSpPr>
          <p:nvPr/>
        </p:nvSpPr>
        <p:spPr>
          <a:xfrm>
            <a:off x="438454" y="2977856"/>
            <a:ext cx="5686120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all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being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words: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Am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4211C73-B2A6-69FC-C8AE-DDC03E8D7D40}"/>
              </a:ext>
            </a:extLst>
          </p:cNvPr>
          <p:cNvSpPr txBox="1">
            <a:spLocks/>
          </p:cNvSpPr>
          <p:nvPr/>
        </p:nvSpPr>
        <p:spPr>
          <a:xfrm>
            <a:off x="6324601" y="2977857"/>
            <a:ext cx="5514272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use these in four separate sentences?</a:t>
            </a:r>
          </a:p>
        </p:txBody>
      </p:sp>
    </p:spTree>
    <p:extLst>
      <p:ext uri="{BB962C8B-B14F-4D97-AF65-F5344CB8AC3E}">
        <p14:creationId xmlns:p14="http://schemas.microsoft.com/office/powerpoint/2010/main" val="151113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A62C0-1066-2499-0959-511D0E260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9A2886-E234-425E-1BFE-8D0B1BBDA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10FFB0-26F0-8753-AB44-A32329338A9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3FE4BB-EFAB-DEA7-FA60-D08672188A6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5E3AF1-F653-E76C-DCF7-15B06FC7D119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F6BDFA-0CC7-7D63-CC41-D6C7CDFB9C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185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being word/verb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1914526" y="1818537"/>
            <a:ext cx="407542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is happy.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1914526" y="2682679"/>
            <a:ext cx="407542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are friends.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1914526" y="3546821"/>
            <a:ext cx="407542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was sad.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1914526" y="4410963"/>
            <a:ext cx="407542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is brave.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1914526" y="5275107"/>
            <a:ext cx="407542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is everywhere.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8" y="1846574"/>
            <a:ext cx="40752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</a:t>
            </a:r>
            <a:r>
              <a:rPr lang="en-GB" sz="2400" u="sng" dirty="0">
                <a:solidFill>
                  <a:srgbClr val="FF0000"/>
                </a:solidFill>
                <a:ea typeface="Andika"/>
                <a:cs typeface="Andika"/>
              </a:rPr>
              <a:t>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happy.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8" y="2710716"/>
            <a:ext cx="40752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women </a:t>
            </a:r>
            <a:r>
              <a:rPr lang="en-GB" sz="2400" u="sng" dirty="0">
                <a:solidFill>
                  <a:srgbClr val="FF0000"/>
                </a:solidFill>
                <a:ea typeface="Andika"/>
                <a:cs typeface="Andika"/>
              </a:rPr>
              <a:t>are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friends.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8" y="3574858"/>
            <a:ext cx="40752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cat </a:t>
            </a:r>
            <a:r>
              <a:rPr lang="en-GB" sz="2400" u="sng" dirty="0">
                <a:solidFill>
                  <a:srgbClr val="FF0000"/>
                </a:solidFill>
                <a:ea typeface="Andika"/>
                <a:cs typeface="Andika"/>
              </a:rPr>
              <a:t>was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sad.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8" y="4439000"/>
            <a:ext cx="40752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girl </a:t>
            </a:r>
            <a:r>
              <a:rPr lang="en-GB" sz="2400" u="sng" dirty="0">
                <a:solidFill>
                  <a:srgbClr val="FF0000"/>
                </a:solidFill>
                <a:ea typeface="Andika"/>
                <a:cs typeface="Andika"/>
              </a:rPr>
              <a:t>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brave.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8" y="5303144"/>
            <a:ext cx="40752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u="sng" dirty="0">
                <a:solidFill>
                  <a:srgbClr val="FF0000"/>
                </a:solidFill>
                <a:ea typeface="Andika"/>
                <a:cs typeface="Andika"/>
              </a:rPr>
              <a:t>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everywhere.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words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being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words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dance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65190B78-FB1F-CF7D-A26B-5329538F04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08" y="347226"/>
            <a:ext cx="2143125" cy="196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1868502"/>
            <a:ext cx="6379025" cy="39192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each with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being word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 if a friend can spot the being verb in your sentence?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can be about Emile, Aimee or Scrambler.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197" y="1152522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30156 0.325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59" y="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285750"/>
          <a:ext cx="11982451" cy="6000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92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80047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45732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47417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82DEC-67F6-C579-C275-18F1B235A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412425-BD45-81B2-F7DC-AF644CA8D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D3AC65-1F4D-12FB-5233-6884EC205D0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E94734-FFE5-6672-3E3A-65A1135ACA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A0AE5E-DB98-B802-A524-5CE3389D0D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52F1108-2D57-BB32-EA8A-E1186CF7356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475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04C5D-CD89-66B8-1A32-D6B48CE11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991E9F-0022-E4F6-BDAC-1EC8DE178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C02291-AC34-3268-0D54-75E51F7BE9E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29D369-BC18-7CA2-5ABC-ACED1A53542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8470D0-F156-2E38-3A9A-D286FDA540C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A081D7-19DB-247B-864F-29F409D93F3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49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584D6-1213-D8DD-5944-9CD8A3A83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19A609-919A-25A9-D9D7-901B3C5A4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A0E63C-B9B0-9319-E13A-CDEE1095BAC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BA0C2F-C362-B34E-BEF9-2C0F93AE81A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7693AE-D28A-D025-CE2E-2DB1D562567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955AA6-A5B7-5D58-3A0C-E0DE9431B73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658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16D13-ABDD-8EF9-7585-F546FB507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A79C5C-C569-9B41-D969-5ADD03EF3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B952DD-8534-B103-BC96-09A48A6D434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677B22-AD6D-4E08-9E0B-A8BB24C597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A62B00-6EF2-D43F-E911-4CA3D4AE4BB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5F11DF-18FA-C401-C752-5EFBDA8750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807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76E40-9CA2-E9EE-EAA4-0355CF179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022D248-18DA-07CE-33F4-4D3DE820A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18BF37-FB66-9C4E-A80B-50342FE9C0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83BB2C-5635-448A-AEDC-95D92407ED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39FDB3-F9FB-2526-C924-CE4B833CDB8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7851A1-691F-3640-58B4-04A87952EE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68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D5E8F-31BE-9789-81ED-F87C2E4AA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EDB75C-B8B4-88E2-CC01-4925B703E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0DF6FC-44FB-27C4-7D9D-8849F228613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95A64D-0F6D-835E-C069-2D2C06D233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01BF99-904B-73A6-E37A-EF2388BC795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AC16BA-206B-A2CC-1A64-8D25DFAE0CB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265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1743</Words>
  <Application>Microsoft Office PowerPoint</Application>
  <PresentationFormat>Widescreen</PresentationFormat>
  <Paragraphs>291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Being Words/Verbs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2025-12-22T09:55:25Z</dcterms:modified>
</cp:coreProperties>
</file>